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FDDD49-AF1A-40CA-85AF-54852585632C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D0D1A-8A93-4180-BAF1-E2E59E6EB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182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C9716-6E3A-7C69-2A28-21FF8D8B2F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EEDCE7-4B08-9814-54E3-C37A4F6419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E51FF8-BB15-004B-3931-104BD95FE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2E6F6-579D-4D20-85A6-A43A85F8C6C9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2423D-2407-6750-925F-3A6A2F89D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F5FDE-FB65-38B1-B77B-AF71B21A9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D1A7-DBBC-4C41-9D28-9C03CCD4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979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D0174-65D7-8B0E-1EAA-B71B979AE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E4EA2A-3977-C92A-3038-7171D4B1EB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49801-64A8-4A1F-911A-3D453136B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2E6F6-579D-4D20-85A6-A43A85F8C6C9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C1EBF-8325-BD2C-75E8-21DBCF70E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20ED5-95BD-BAFA-7B3D-088C0A0A0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D1A7-DBBC-4C41-9D28-9C03CCD4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588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48B1E1-0DD8-05B1-757F-7971112B94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706E02-FE32-711B-0D65-B80ED87305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5F753-CE2C-E84A-217A-3B6B0FF86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2E6F6-579D-4D20-85A6-A43A85F8C6C9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5A94DD-A357-AD06-9E17-9511399A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E78D98-DECC-2217-C80E-C3A37C6A1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D1A7-DBBC-4C41-9D28-9C03CCD4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80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B1525-5C59-5505-B7DF-5293B42C4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25E49-7430-7DD4-AD3D-E102A2D53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84F98-95AC-F46B-1087-785AFFD38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2E6F6-579D-4D20-85A6-A43A85F8C6C9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E19E0-D9C4-0A67-D294-A8D0BE3C5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5EC95-A38F-2912-171E-5D486B1F6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D1A7-DBBC-4C41-9D28-9C03CCD4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99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BC83C-246E-AE91-F837-C6BBC4356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03D269-ACD6-36A2-4BEA-73151582C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E27C7-9BF1-CCBC-C7EC-2B662B7AE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2E6F6-579D-4D20-85A6-A43A85F8C6C9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FBE02-105E-90A6-1499-A1E68EC6A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2FC6B0-B1CA-DB04-95C2-3E9E18AB9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D1A7-DBBC-4C41-9D28-9C03CCD4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708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E036F-4DB4-A602-D3EA-7A5F1AC05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A4711-9191-D88F-DAC5-2175F6606F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D774E8-654C-B374-2B37-04C924C711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EA0EE5-976F-2556-572D-C210C490D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2E6F6-579D-4D20-85A6-A43A85F8C6C9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24709C-DA38-9CB3-EB47-A0CC3493C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5E8A02-CAF6-6860-B703-99D71F0C6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D1A7-DBBC-4C41-9D28-9C03CCD4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42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54DBC-0275-E483-014B-E9C5CB8EC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86FBA3-B9A1-036E-BBB8-CC1DA6B7FE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54B97D-48CF-E46B-8545-BCFC2AC728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48B4C8-6EBD-B8B6-8862-470C087A39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14E8D1-FCF2-76ED-3477-1323B3E8A6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9C4A75-8710-58CC-DE40-9B04C465D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2E6F6-579D-4D20-85A6-A43A85F8C6C9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3750FF-207B-8C59-EFD5-BA31D25E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D2B85A-BEFF-4981-E98D-168BDD73F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D1A7-DBBC-4C41-9D28-9C03CCD4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788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49E55-C662-836A-2219-AA424E818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8D25CA-8392-CD89-1052-089F0CEF5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2E6F6-579D-4D20-85A6-A43A85F8C6C9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2812A6-C27B-6D7C-542B-7F5090207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7A56BB-C755-89A4-0741-3B9344214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D1A7-DBBC-4C41-9D28-9C03CCD4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554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8E1345-6B96-C79F-38BE-E93F58E71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2E6F6-579D-4D20-85A6-A43A85F8C6C9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8547B2-5BBB-49CE-ACF5-3696A7808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94DE37-4BEC-2ADC-0F6B-AC1321139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D1A7-DBBC-4C41-9D28-9C03CCD4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744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076FE-815B-A0E9-80AA-A309AF3F1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21B0C-0E5B-5935-83C3-8C9781092D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4E7391-FAC1-CD0C-D744-F135A2A13A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ACD550-4792-611B-48DB-90AA520F6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2E6F6-579D-4D20-85A6-A43A85F8C6C9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1FDBA9-5C1F-2863-4BC1-50B688ED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A753AF-86DA-B8D0-AFCC-219996F92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D1A7-DBBC-4C41-9D28-9C03CCD4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29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0F42D-479E-A8BD-D6A9-38CE534D0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313264-1E5E-BFED-AAEB-EC8E62B1F8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62820D-50D9-8DC9-00DE-7BF9643E79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7483A3-5952-21C9-16CC-315E2190E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2E6F6-579D-4D20-85A6-A43A85F8C6C9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4892FF-323A-AD19-F3C1-491DC9E32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F132CB-C749-ADFF-8BDB-5B5466968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D1A7-DBBC-4C41-9D28-9C03CCD4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483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9AF7D5-E42C-43D1-4AC9-FCEA380F0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9A0447-1F13-72F4-5213-A2A75A1AE7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F4908-8011-6B57-CE68-6A66F755B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2E6F6-579D-4D20-85A6-A43A85F8C6C9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EEE46-6799-168D-AD5A-F915A26126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295DF-6B33-9141-DF94-40EDC4E5AC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AD1A7-DBBC-4C41-9D28-9C03CCD4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895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7F61C-4346-0956-3C8A-54BAE7AF22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C72C9B-E6F8-7FC2-E7C6-979B9A9121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91863C-D71A-200F-CF68-04FC0DB95B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03200"/>
            <a:ext cx="9357359" cy="66548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1FB6E1E-48AF-083B-8A6C-507C22489828}"/>
              </a:ext>
            </a:extLst>
          </p:cNvPr>
          <p:cNvSpPr/>
          <p:nvPr/>
        </p:nvSpPr>
        <p:spPr>
          <a:xfrm rot="20091391">
            <a:off x="2639769" y="1531333"/>
            <a:ext cx="492943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BEST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9B8077-750A-3EF0-B13E-988B9B8A22F7}"/>
              </a:ext>
            </a:extLst>
          </p:cNvPr>
          <p:cNvSpPr txBox="1"/>
          <p:nvPr/>
        </p:nvSpPr>
        <p:spPr>
          <a:xfrm rot="20167294">
            <a:off x="3740158" y="4557746"/>
            <a:ext cx="6096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BEST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0B9AA17-8BD0-E3F9-C6FE-CE6D1BB53EF4}"/>
              </a:ext>
            </a:extLst>
          </p:cNvPr>
          <p:cNvSpPr txBox="1"/>
          <p:nvPr/>
        </p:nvSpPr>
        <p:spPr>
          <a:xfrm rot="20106460">
            <a:off x="2929062" y="3013945"/>
            <a:ext cx="6096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OF THE</a:t>
            </a:r>
            <a:endParaRPr 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FF00"/>
              </a:solidFill>
              <a:effectLst/>
              <a:highlight>
                <a:srgbClr val="FF00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644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Naoki Kojima</dc:creator>
  <cp:lastModifiedBy>Naoki Kojima</cp:lastModifiedBy>
  <cp:revision>1</cp:revision>
  <dcterms:created xsi:type="dcterms:W3CDTF">2024-01-28T21:30:26Z</dcterms:created>
  <dcterms:modified xsi:type="dcterms:W3CDTF">2024-01-28T21:30:26Z</dcterms:modified>
</cp:coreProperties>
</file>