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0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C1C53-7042-4B4B-B049-BE3415D0CE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4ACFD1-43D4-47C7-8DC8-ED12AF2E13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4D19FD-FFEB-47BF-92C3-710461E3A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D19A-7C3E-4B42-8FA1-DFE8A5C4C2EB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F357C-78BE-4560-BAF7-60170360C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5E5D5-8382-42B9-9D14-F4D26BC67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2ADE-04F9-4CE6-A561-EFAA3393D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745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1888C-5CCD-4DED-BBE3-13835A276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F8084C-5B13-4DE2-9122-4B91195066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4D81B-F5A3-4CE5-AAD1-6AE0E0FF0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D19A-7C3E-4B42-8FA1-DFE8A5C4C2EB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C09B2-A3B3-4658-A001-8E09CED41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14770-E8D2-4937-91FC-93851BB96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2ADE-04F9-4CE6-A561-EFAA3393D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188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95B982-2C90-4B6A-8D66-B6496887CD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E47767-E6F3-4E83-96EE-A4B0E4E54F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69FD4-8785-4984-A861-B8D94862D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D19A-7C3E-4B42-8FA1-DFE8A5C4C2EB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629BE-98B4-4881-809F-6F4277724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051C4B-5802-41C9-BAF2-0AF6B16A3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2ADE-04F9-4CE6-A561-EFAA3393D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1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68CC0-3463-4CA4-86E4-86EA105AA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F82A2-3FF6-4E5D-8010-C5DC7C97E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9FD8C-67F9-489C-A8AB-5D4D8D23D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D19A-7C3E-4B42-8FA1-DFE8A5C4C2EB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0E39BD-91D2-49B9-9DA2-EF5EAB80F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ED187-8D38-4A58-84AA-3F16C9999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2ADE-04F9-4CE6-A561-EFAA3393D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126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D7EDC-B2D4-4F25-A4C8-AD9550D53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7DB194-7F6C-42B0-BA63-C66D52EAC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2EB05A-3A5A-4A21-9266-AF4CAFAA7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D19A-7C3E-4B42-8FA1-DFE8A5C4C2EB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BE1B7-D9BB-4A2F-8B8E-B50EEABC9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33BF14-71D8-4A18-B9E4-922041742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2ADE-04F9-4CE6-A561-EFAA3393D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07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41054-CA90-44BE-A66C-89C217F12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4549C-D405-4F39-AA7F-B5011E5C4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484F5A-3A37-4E8A-97A5-0F574ADB66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0A6B2-F359-4D94-8D55-3EF35C80D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D19A-7C3E-4B42-8FA1-DFE8A5C4C2EB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D7C921-19A2-4AAD-85E1-6F2E95589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A5B50C-92CC-46F5-A400-FBCA684DA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2ADE-04F9-4CE6-A561-EFAA3393D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952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FFB56-AE06-43EF-AE1E-1A50A96FF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BEA131-EF56-4826-81DC-9BFEFDAF94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6189BF-D67F-4DE0-9737-4E413595B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F8B102-F8EF-4661-BE6C-1E5AB0D2FE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118A52-5986-4EAF-B715-5A86C82B8D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B029BE-A430-4AE0-9DC0-0364A2F4A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D19A-7C3E-4B42-8FA1-DFE8A5C4C2EB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C17EBA-73D3-4609-8932-993F87C3A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5F84C6-74CA-471F-A425-4E26CE1BC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2ADE-04F9-4CE6-A561-EFAA3393D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151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2DCAA-68A2-4F52-86AA-6F5241176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275356-9386-4E48-B4D7-1905BE9CC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D19A-7C3E-4B42-8FA1-DFE8A5C4C2EB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1E07E4-1285-40FC-9D17-135A57345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39148D-106B-46B1-B488-8135C12E1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2ADE-04F9-4CE6-A561-EFAA3393D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846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289425-D0E2-4F61-A119-7E0E7A08B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D19A-7C3E-4B42-8FA1-DFE8A5C4C2EB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C5FCDD-D7F3-4D75-A1B8-CFF090F3D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AC760B-189A-412E-8BD2-C769C5480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2ADE-04F9-4CE6-A561-EFAA3393D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913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F2B68-AEC6-4B27-B84C-B4866A853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9CC14-820B-4B7B-BD62-04DB86832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DBB3CD-788F-48C0-A1D1-81F8C4DEA6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3E9E17-3C41-41D7-B574-899664E6D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D19A-7C3E-4B42-8FA1-DFE8A5C4C2EB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3EC80C-B4CE-435A-8EB6-CDE88B7FC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720F1C-06E2-4584-95CD-DB55CC279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2ADE-04F9-4CE6-A561-EFAA3393D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960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DE13B-87D6-4946-917C-D472D4085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CB97A8-4A17-48DC-83E4-3A16D30BAE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FA19B9-190B-48A4-B56F-F769965476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6AAB4D-D00E-4CB1-80ED-FB7258D2D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D19A-7C3E-4B42-8FA1-DFE8A5C4C2EB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F29CDD-0661-4E58-9C78-A7909C5A6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DD9FAF-C720-4AF8-B77E-8DCBB1171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2ADE-04F9-4CE6-A561-EFAA3393D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273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A6E620-6204-4B69-9990-E656DFC38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DAD481-5D8E-4F11-A070-B43D4CF83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10008A-7977-44D1-9571-926CFC157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1D19A-7C3E-4B42-8FA1-DFE8A5C4C2EB}" type="datetimeFigureOut">
              <a:rPr kumimoji="1" lang="ja-JP" altLang="en-US" smtClean="0"/>
              <a:t>2020/5/19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2760D-6F76-4592-9AD9-7EA0969A0F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177266-24FE-4151-8996-24643656C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D2ADE-04F9-4CE6-A561-EFAA3393D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294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05BA3-CA9C-4B8D-B46E-3CB4AB71B9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FDB5B8-7A28-423B-8051-BA54E4CCAE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kumimoji="1" lang="ja-JP" altLang="en-US" sz="8000" dirty="0">
              <a:highlight>
                <a:srgbClr val="FFFF00"/>
              </a:highlight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952C605-5F92-40EF-8146-0312D607DA50}"/>
              </a:ext>
            </a:extLst>
          </p:cNvPr>
          <p:cNvSpPr/>
          <p:nvPr/>
        </p:nvSpPr>
        <p:spPr>
          <a:xfrm>
            <a:off x="1387018" y="0"/>
            <a:ext cx="9417963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1" lang="ja-JP" altLang="en-US" sz="80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highlight>
                  <a:srgbClr val="FFFF00"/>
                </a:highlight>
              </a:rPr>
              <a:t>カナダ留学あるある</a:t>
            </a:r>
            <a:br>
              <a:rPr kumimoji="1" lang="en-US" altLang="ja-JP" sz="80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highlight>
                  <a:srgbClr val="FFFF00"/>
                </a:highlight>
              </a:rPr>
            </a:br>
            <a:r>
              <a:rPr kumimoji="1" lang="ja-JP" altLang="en-US" sz="80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highlight>
                  <a:srgbClr val="FFFF00"/>
                </a:highlight>
              </a:rPr>
              <a:t>仕事編</a:t>
            </a:r>
            <a:endParaRPr lang="ja-JP" altLang="en-US" sz="8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  <a:highlight>
                <a:srgbClr val="FFFF00"/>
              </a:highligh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78A377-A67D-4B58-82ED-B6D45B3797AC}"/>
              </a:ext>
            </a:extLst>
          </p:cNvPr>
          <p:cNvSpPr/>
          <p:nvPr/>
        </p:nvSpPr>
        <p:spPr>
          <a:xfrm>
            <a:off x="978232" y="5488872"/>
            <a:ext cx="1044388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80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highlight>
                  <a:srgbClr val="FFFF00"/>
                </a:highlight>
              </a:rPr>
              <a:t>知ってほしい事１０選</a:t>
            </a:r>
            <a:endParaRPr lang="en-US" altLang="ja-JP" sz="80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00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379112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直記 小島</dc:creator>
  <cp:lastModifiedBy>Naoki Kojima</cp:lastModifiedBy>
  <cp:revision>1</cp:revision>
  <dcterms:created xsi:type="dcterms:W3CDTF">2020-05-19T16:51:59Z</dcterms:created>
  <dcterms:modified xsi:type="dcterms:W3CDTF">2020-05-19T16:55:00Z</dcterms:modified>
</cp:coreProperties>
</file>